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B68A34-0111-4D13-8DE9-B8A10A588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55CE45-0C5A-4C6D-A8EB-DBCB7DB4B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B23E50-625F-4114-B428-0EB645A9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94276E-AEB5-4F88-847C-81ABF45E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E77601-1880-429F-A85C-6C5BB9E9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167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3B6F6-3B60-4B6E-B592-1C9BAD28B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C7C974-7D43-4F82-9D01-9FD86688C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DC137-F88B-4839-B511-588EFBAA1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8BC703-338E-4C9D-9DFC-52493536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0DC58-8E18-44F4-80ED-20588F15C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43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3490D6-7520-4DA7-903A-8355CA368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99E61B-E42B-4EBF-A886-6C6CD0A50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677CCD-0C8C-49A1-964B-B3F5C488C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5B9B17-3CB3-4773-87C0-1504EDEFC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CE4AAE-4973-47CA-BC80-AF97C2D8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306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D38C6-3FB7-41F7-A385-612A511BD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FD055B-8A5B-4DDE-B47F-FB401A168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49B51A-A0F2-4686-BE50-800A9E4AC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7F31ED-296E-4059-ABBC-BC1B3D2D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A9DB1C-64C4-49D4-9708-7C4300981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252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5A30C-94A0-422C-ADC3-34005739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175C2C-0E92-4B45-A612-F0AA54AF5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D1D699-0D7A-4A52-980C-D660F963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7C1937-E5EE-47EC-BCBB-1E4B9404B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CB2F88-4BE2-42D3-9823-A2314E91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302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32A78-7921-4845-B7CF-740EBD90B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523502-993C-4224-BEF5-ED11FDB2C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03AABD-F361-4370-B019-1574C919A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81C856-DA13-45BD-A117-F972290E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06C8D4-8C2C-4831-A01E-F1A880305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EFD3C6-4A6F-4AC2-9600-EDF01FBAE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30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AA661-AC2F-4725-8B74-4B0C00400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67CC58-A123-4920-BC55-B51B36C44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545A05-46F7-4CFC-B8BC-83CB5AF59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473282B-EA47-4905-B4EE-64D5D024F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9446B8D-7C41-43B3-A281-371D71797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C82FB6B-8569-4F9B-8189-6D5136808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AB5673-06F3-461B-BF64-BB9E7B58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1382AAC-58AB-4F37-B1BA-B67696ED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89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134C8-D0D1-492C-B541-D8330C898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0B672A-609B-4368-B446-DE1415E81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4E9035-2935-421E-9DFA-EB762C51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A75EFC-12D1-4289-AB1E-A15FF15AB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575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767C32A-0A73-474D-A804-EFD20474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E9F432E-F5F0-40B8-8528-562C5FF75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931EA2-9657-4AE4-BAA9-51B6F1332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684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378507-BEAB-448A-B2CC-FBA081ABB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4FA491-93F2-4521-95DE-A0DF2ADB9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364EFB-2243-4A4F-85DF-F8C365CA0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A3C940-7A21-4F96-B718-A58427EC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1B4F9B-2D86-4102-AD97-279E52C7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732747-B254-4482-82DC-CC42B6121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914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D649C-95CD-4C9F-B6FE-5AD30F52B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6616720-2141-4E78-8088-36121A5BE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4898A3-0D95-4DEB-A9AA-2D5BCAF5E9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7887F3-7699-41FC-8BA5-693D0F6BE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863BD4-0BC3-4623-82AD-1237C6B0C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A77A9A-2707-4D6A-B7F2-08A7E156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120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CB2B5F9-E937-463D-B7F3-DB407E1FB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9B0546-9FE2-411F-B906-B5E22C088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93BE8F-0A11-49E5-A16D-F1A5F71CC8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F89B-855C-4F5C-9E89-42F1EAE7A98F}" type="datetimeFigureOut">
              <a:rPr lang="es-CO" smtClean="0"/>
              <a:t>2/12/2024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9831A2-4244-4429-B1A8-590B03985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71F00A-4C7E-43F3-83BE-F9A388338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BFE7E-2A5E-4D11-B8CC-E5C85195DF1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007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9632A80-3758-4EF5-918B-4C67AF1C8BF1}"/>
              </a:ext>
            </a:extLst>
          </p:cNvPr>
          <p:cNvSpPr txBox="1"/>
          <p:nvPr/>
        </p:nvSpPr>
        <p:spPr>
          <a:xfrm>
            <a:off x="3699803" y="272402"/>
            <a:ext cx="4156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INDICADORES DE ATENCION AL USUARIO </a:t>
            </a:r>
            <a:endParaRPr lang="es-CO" b="1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57409EA-7C0F-49CF-B205-B5AED2F1AC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24" t="32648" r="38044" b="41832"/>
          <a:stretch/>
        </p:blipFill>
        <p:spPr>
          <a:xfrm>
            <a:off x="6700631" y="5041587"/>
            <a:ext cx="5491369" cy="1749287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18" y="1409999"/>
            <a:ext cx="6744641" cy="943107"/>
          </a:xfrm>
          <a:prstGeom prst="rect">
            <a:avLst/>
          </a:prstGeom>
        </p:spPr>
      </p:pic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0833734-81FB-4B47-AD04-10893DDD5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659903"/>
              </p:ext>
            </p:extLst>
          </p:nvPr>
        </p:nvGraphicFramePr>
        <p:xfrm>
          <a:off x="189840" y="2687255"/>
          <a:ext cx="5588000" cy="3228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428424717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81477301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3484863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13621965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914974316"/>
                    </a:ext>
                  </a:extLst>
                </a:gridCol>
              </a:tblGrid>
              <a:tr h="2286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ES" sz="1400" b="1" u="none" strike="noStrike" dirty="0">
                          <a:effectLst/>
                        </a:rPr>
                        <a:t>TIEMPO DE ENTREGA PARA EL SERVICIO DE MENSAJERIA EXPRESA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1167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3ER </a:t>
                      </a:r>
                      <a:r>
                        <a:rPr lang="es-CO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TRIMESTRE 2024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16389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716630"/>
                  </a:ext>
                </a:extLst>
              </a:tr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AMBITO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</a:rPr>
                        <a:t>INDICADOR /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</a:rPr>
                        <a:t>2024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2936148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META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5990992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LOCAL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 smtClean="0">
                          <a:effectLst/>
                        </a:rPr>
                        <a:t>93%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 smtClean="0">
                          <a:effectLst/>
                        </a:rPr>
                        <a:t>98%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567659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NACIONAL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93%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 smtClean="0">
                          <a:effectLst/>
                        </a:rPr>
                        <a:t>97%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60036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>
                          <a:effectLst/>
                        </a:rPr>
                        <a:t>INTERNACIONAL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 smtClean="0">
                          <a:effectLst/>
                        </a:rPr>
                        <a:t>93%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911291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SALIENTE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0546571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C562DAED-BDEE-42B2-A8D1-29AA5A68DD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913282"/>
              </p:ext>
            </p:extLst>
          </p:nvPr>
        </p:nvGraphicFramePr>
        <p:xfrm>
          <a:off x="7018131" y="1800106"/>
          <a:ext cx="4013200" cy="2333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322742646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9060378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63822124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400" b="1" u="none" strike="noStrike" spc="-5" dirty="0">
                          <a:effectLst/>
                        </a:rPr>
                        <a:t>CONFIABILIDAD PARA EL SERVICIO DE MENSAJERIA EXPRESA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5875" marR="9525" marT="9525" marB="0" anchor="ctr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052409"/>
                  </a:ext>
                </a:extLst>
              </a:tr>
              <a:tr h="2381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AÑO</a:t>
                      </a:r>
                      <a:r>
                        <a:rPr lang="es-ES" sz="14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2024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 smtClean="0">
                          <a:effectLst/>
                        </a:rPr>
                        <a:t>TERCER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57175" marR="9525" marT="9525" marB="0" anchor="ctr"/>
                </a:tc>
                <a:extLst>
                  <a:ext uri="{0D108BD9-81ED-4DB2-BD59-A6C34878D82A}">
                    <a16:rowId xmlns:a16="http://schemas.microsoft.com/office/drawing/2014/main" val="793377065"/>
                  </a:ext>
                </a:extLst>
              </a:tr>
              <a:tr h="46672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TRIMESTRE</a:t>
                      </a:r>
                    </a:p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 </a:t>
                      </a:r>
                      <a:r>
                        <a:rPr lang="es-ES" sz="1400" b="1" u="none" strike="noStrike" dirty="0" smtClean="0">
                          <a:effectLst/>
                        </a:rPr>
                        <a:t>(OCTUBRE)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>
                          <a:effectLst/>
                        </a:rPr>
                        <a:t> </a:t>
                      </a:r>
                      <a:endParaRPr lang="es-CO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1450" marR="9525" marT="9525" marB="0" anchor="ctr"/>
                </a:tc>
                <a:extLst>
                  <a:ext uri="{0D108BD9-81ED-4DB2-BD59-A6C34878D82A}">
                    <a16:rowId xmlns:a16="http://schemas.microsoft.com/office/drawing/2014/main" val="320509473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429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075" marR="9525" marT="9525" marB="0" anchor="ctr"/>
                </a:tc>
                <a:extLst>
                  <a:ext uri="{0D108BD9-81ED-4DB2-BD59-A6C34878D82A}">
                    <a16:rowId xmlns:a16="http://schemas.microsoft.com/office/drawing/2014/main" val="7304805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% EN OBJETOS ENTREGADOS EN BUEN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400" u="none" strike="noStrike" dirty="0">
                          <a:effectLst/>
                        </a:rPr>
                        <a:t>100%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500" u="none" strike="noStrike" dirty="0">
                          <a:effectLst/>
                        </a:rPr>
                        <a:t> 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62131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400" b="1" u="none" strike="noStrike" dirty="0">
                          <a:effectLst/>
                        </a:rPr>
                        <a:t>ESTADO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u="none" strike="noStrike" dirty="0">
                          <a:effectLst/>
                        </a:rPr>
                        <a:t> 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28625" marR="9525" marT="9525" marB="0" anchor="ctr"/>
                </a:tc>
                <a:extLst>
                  <a:ext uri="{0D108BD9-81ED-4DB2-BD59-A6C34878D82A}">
                    <a16:rowId xmlns:a16="http://schemas.microsoft.com/office/drawing/2014/main" val="340779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9087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62</Words>
  <Application>Microsoft Office PowerPoint</Application>
  <PresentationFormat>Panorámica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TRIANY CERVANTES</dc:creator>
  <cp:lastModifiedBy>Coordinador Recepcion</cp:lastModifiedBy>
  <cp:revision>9</cp:revision>
  <dcterms:created xsi:type="dcterms:W3CDTF">2021-03-27T00:26:34Z</dcterms:created>
  <dcterms:modified xsi:type="dcterms:W3CDTF">2024-12-02T14:56:02Z</dcterms:modified>
</cp:coreProperties>
</file>